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1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10.12.2021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hVlFDNAmUQ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MAP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1828A-4471-4EF6-A34C-F31C687F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Writing Task 1 Map Vocabulary">
            <a:hlinkClick r:id="" action="ppaction://media"/>
            <a:extLst>
              <a:ext uri="{FF2B5EF4-FFF2-40B4-BE49-F238E27FC236}">
                <a16:creationId xmlns:a16="http://schemas.microsoft.com/office/drawing/2014/main" id="{9BC86A6D-4C00-4282-A1CC-6082C780689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27221" y="0"/>
            <a:ext cx="10046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0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37</TotalTime>
  <Words>5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MAP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6</cp:revision>
  <dcterms:created xsi:type="dcterms:W3CDTF">2021-10-24T17:00:06Z</dcterms:created>
  <dcterms:modified xsi:type="dcterms:W3CDTF">2021-12-10T14:26:09Z</dcterms:modified>
</cp:coreProperties>
</file>